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73010" autoAdjust="0"/>
  </p:normalViewPr>
  <p:slideViewPr>
    <p:cSldViewPr snapToGrid="0">
      <p:cViewPr varScale="1">
        <p:scale>
          <a:sx n="53" d="100"/>
          <a:sy n="53" d="100"/>
        </p:scale>
        <p:origin x="13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</a:t>
            </a:r>
            <a:r>
              <a:rPr lang="en-US" dirty="0" err="1">
                <a:solidFill>
                  <a:srgbClr val="2B2B2B"/>
                </a:solidFill>
                <a:latin typeface="CentraNo1-Book"/>
              </a:rPr>
              <a:t>m&amp;m’s</a:t>
            </a:r>
            <a:r>
              <a:rPr lang="en-US" dirty="0">
                <a:solidFill>
                  <a:srgbClr val="2B2B2B"/>
                </a:solidFill>
                <a:latin typeface="CentraNo1-Book"/>
              </a:rPr>
              <a:t>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516914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432129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AE8C8792-4DB4-4F90-B080-8634B97D5EB8}"/>
              </a:ext>
            </a:extLst>
          </p:cNvPr>
          <p:cNvSpPr txBox="1"/>
          <p:nvPr/>
        </p:nvSpPr>
        <p:spPr>
          <a:xfrm>
            <a:off x="712380" y="4340479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 (ICA) to separate sources, but needs several microphones</a:t>
            </a:r>
          </a:p>
        </p:txBody>
      </p: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1410</Words>
  <Application>Microsoft Office PowerPoint</Application>
  <PresentationFormat>Grand écran</PresentationFormat>
  <Paragraphs>296</Paragraphs>
  <Slides>31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148</cp:revision>
  <dcterms:created xsi:type="dcterms:W3CDTF">2021-01-27T09:49:50Z</dcterms:created>
  <dcterms:modified xsi:type="dcterms:W3CDTF">2021-02-04T20:41:13Z</dcterms:modified>
</cp:coreProperties>
</file>